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260" r:id="rId2"/>
    <p:sldId id="266" r:id="rId3"/>
    <p:sldId id="267" r:id="rId4"/>
    <p:sldId id="268" r:id="rId5"/>
    <p:sldId id="269" r:id="rId6"/>
    <p:sldId id="271" r:id="rId7"/>
    <p:sldId id="270" r:id="rId8"/>
    <p:sldId id="272" r:id="rId9"/>
    <p:sldId id="273" r:id="rId10"/>
    <p:sldId id="274" r:id="rId11"/>
    <p:sldId id="275" r:id="rId12"/>
    <p:sldId id="276" r:id="rId13"/>
    <p:sldId id="277" r:id="rId14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 varScale="1">
        <p:scale>
          <a:sx n="81" d="100"/>
          <a:sy n="81" d="100"/>
        </p:scale>
        <p:origin x="123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/>
              <a:t>Comprehensive 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/>
              <a:t>Hamdi Abdelbagi</a:t>
            </a:r>
            <a:br>
              <a:rPr lang="en-US" altLang="en-US" sz="2000" dirty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</a:t>
            </a:r>
            <a:r>
              <a:rPr lang="en-US" sz="2000" dirty="0" smtClean="0"/>
              <a:t>abdelbagih1@udayton.edu</a:t>
            </a:r>
            <a:r>
              <a:rPr lang="en-US" sz="2000" dirty="0"/>
              <a:t/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Encoding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099" y="1143000"/>
            <a:ext cx="7871802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98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Unreachable States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620" y="1143000"/>
            <a:ext cx="7744759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893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Inputs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sz="1800" dirty="0" smtClean="0"/>
              <a:t>You must</a:t>
            </a:r>
            <a:r>
              <a:rPr lang="en-US" sz="1800" dirty="0" smtClean="0">
                <a:solidFill>
                  <a:srgbClr val="FF0000"/>
                </a:solidFill>
              </a:rPr>
              <a:t> NOT </a:t>
            </a:r>
            <a:r>
              <a:rPr lang="en-US" sz="1800" dirty="0" smtClean="0"/>
              <a:t>apply asynchronous inputs to a state machine</a:t>
            </a:r>
          </a:p>
          <a:p>
            <a:r>
              <a:rPr lang="en-US" sz="1800" dirty="0" smtClean="0"/>
              <a:t>State flip-flop could see inputs change at different instants 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4999"/>
            <a:ext cx="7831036" cy="431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FSM with three processes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084112"/>
            <a:ext cx="3657600" cy="501188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433" y="1111006"/>
            <a:ext cx="3951917" cy="50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 smtClean="0"/>
              <a:t>FSM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how to write and synthesize finite state machines using VHDL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Moore and Mealy machine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 transition diagram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Enumeration types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process style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 encoding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Unreachable state and input hazards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State Machine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22" y="1143000"/>
            <a:ext cx="7982177" cy="519032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75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FSM Implementation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6541"/>
            <a:ext cx="8229600" cy="451228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23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 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Define a new data type for a state machine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Identifiers appear in the waveform viewer – good for debugging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9800"/>
            <a:ext cx="5957854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in VHDL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219200"/>
            <a:ext cx="4765891" cy="5029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51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in VHDL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501" y="1143000"/>
            <a:ext cx="8080998" cy="518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79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in a synchronous design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sz="2000" dirty="0" smtClean="0"/>
              <a:t>The FSM is assumed to be part of a synchronous block</a:t>
            </a:r>
          </a:p>
          <a:p>
            <a:r>
              <a:rPr lang="en-US" sz="2000" dirty="0" smtClean="0"/>
              <a:t>Synthesize with reset of block or apply appropriate timing constrains  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39" y="2635027"/>
            <a:ext cx="796244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One Process State Machine Description 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888" y="1143000"/>
            <a:ext cx="7942388" cy="518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068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6775</TotalTime>
  <Words>154</Words>
  <Application>Microsoft Office PowerPoint</Application>
  <PresentationFormat>On-screen Show (4:3)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</vt:lpstr>
      <vt:lpstr>Times New Roman</vt:lpstr>
      <vt:lpstr>Wingdings</vt:lpstr>
      <vt:lpstr>Diseño predeterminado</vt:lpstr>
      <vt:lpstr>Comprehensive VHDL  Hamdi Abdelbagi Phone: (937) 830-7761  Email: abdelbagih1@udayton.edu </vt:lpstr>
      <vt:lpstr>FSM Synthesis</vt:lpstr>
      <vt:lpstr>Finite State Machine </vt:lpstr>
      <vt:lpstr>FSM Implementation </vt:lpstr>
      <vt:lpstr>Enumeration Types </vt:lpstr>
      <vt:lpstr>State Machine in VHDL</vt:lpstr>
      <vt:lpstr>State Machine in VHDL</vt:lpstr>
      <vt:lpstr>Timing in a synchronous design </vt:lpstr>
      <vt:lpstr>One Process State Machine Description </vt:lpstr>
      <vt:lpstr>State Encoding </vt:lpstr>
      <vt:lpstr>Unreachable States </vt:lpstr>
      <vt:lpstr>Asynchronous Inputs </vt:lpstr>
      <vt:lpstr> FSM with three processes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Hamdi</cp:lastModifiedBy>
  <cp:revision>208</cp:revision>
  <dcterms:created xsi:type="dcterms:W3CDTF">2015-06-04T17:07:32Z</dcterms:created>
  <dcterms:modified xsi:type="dcterms:W3CDTF">2016-09-25T17:38:12Z</dcterms:modified>
</cp:coreProperties>
</file>